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BI Capstone project on FMCG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EC59C-4961-5E9D-0CF8-5E9E4FB7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7173B-BB50-40F8-8C80-FB6509DB0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890" y="2881223"/>
            <a:ext cx="4231509" cy="224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3662606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Sales Dashboard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7" name="TextBox 86"/>
          <p:cNvSpPr txBox="1"/>
          <p:nvPr/>
        </p:nvSpPr>
        <p:spPr>
          <a:xfrm>
            <a:off x="8185596" y="2901546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FMCG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FMCG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46" y="1278213"/>
            <a:ext cx="9705040" cy="4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609600" y="852639"/>
            <a:ext cx="7406240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FMCG Dashboard KPI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6A5177-A9C2-4129-932C-7C1D80EF8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182081"/>
            <a:ext cx="10715538" cy="519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Total Sales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Measures the overall revenue generated from all sales transactions within a specific period.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Store Wise Sales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Tracks sales performance for each store location, helping assess individual store contributions to total revenue.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Sales Growth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Evaluates the percentage increase or decrease in sales over a specific period, indicating business expansion or contraction.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Daily Sales Trend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Monitors daily fluctuations in sales, identifying patterns, peak periods, and potential performance issues.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Brand Wise Sales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Analyzes revenue distribution across different brands, helping assess brand performance and consumer preferences.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AM Wise Sales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Breaks down sales performance by account manager, allowing evaluation of individual contributions and performance.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Sales vs Budget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Compares actual sales against the projected budget to track financial performance and goal attainment.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Model Wise Sales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Examines sales figures for different product models, identifying best-sellers and underperforming products.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Sales Comparison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Provides a comparative analysis of sales across different time frames, regions, or categories to highlight trends and areas for improvement.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Product Wise Sales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Measures sales performance of individual products, helping businesses optimize inventory and marketing strategies.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Sales by Store Category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Analyzes sales based on different store categories (e.g., flagship, franchise, or online), offering insights into category-wise performance.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000" b="1" dirty="0">
                <a:latin typeface="Arial" panose="020B0604020202020204" pitchFamily="34" charset="0"/>
              </a:rPr>
              <a:t>Sales by Meal Type</a:t>
            </a:r>
            <a:br>
              <a:rPr lang="en-US" altLang="en-US" sz="800" dirty="0">
                <a:latin typeface="Arial" panose="020B0604020202020204" pitchFamily="34" charset="0"/>
              </a:rPr>
            </a:br>
            <a:r>
              <a:rPr lang="en-US" altLang="en-US" sz="800" dirty="0">
                <a:latin typeface="Arial" panose="020B0604020202020204" pitchFamily="34" charset="0"/>
              </a:rPr>
              <a:t>Breaks down sales by meal categories (e.g., breakfast, lunch, dinner) to identify customer preferences and peak demand times.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B84DE8-130A-427A-AFDF-7DF5100B00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763794"/>
              </p:ext>
            </p:extLst>
          </p:nvPr>
        </p:nvGraphicFramePr>
        <p:xfrm>
          <a:off x="812724" y="1609858"/>
          <a:ext cx="9159690" cy="2235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682203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522259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3859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08-02-2025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 AM – 10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15-02-2025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 AM – 10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22-02-2025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 AM – 10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Tableau/SQL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01-03-2025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AM – 10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BI/SQL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08-03-2025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 AM – 10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3946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6613</TotalTime>
  <Words>498</Words>
  <Application>Microsoft Office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PowerPoint Presentation</vt:lpstr>
      <vt:lpstr>Report Analytics &amp; Dashboard Analytics for Stake-Holders </vt:lpstr>
      <vt:lpstr>PowerPoint Presentation</vt:lpstr>
      <vt:lpstr>PowerPoint Presentation</vt:lpstr>
      <vt:lpstr>Report Analytics &amp; Dashboard Analytics for Stake-Holders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lenovo</cp:lastModifiedBy>
  <cp:revision>265</cp:revision>
  <dcterms:created xsi:type="dcterms:W3CDTF">2019-01-11T06:57:28Z</dcterms:created>
  <dcterms:modified xsi:type="dcterms:W3CDTF">2025-02-07T07:09:22Z</dcterms:modified>
</cp:coreProperties>
</file>